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59" r:id="rId3"/>
    <p:sldId id="282" r:id="rId4"/>
    <p:sldId id="262" r:id="rId5"/>
    <p:sldId id="263" r:id="rId6"/>
    <p:sldId id="261" r:id="rId7"/>
    <p:sldId id="280" r:id="rId8"/>
    <p:sldId id="264" r:id="rId9"/>
    <p:sldId id="277" r:id="rId10"/>
    <p:sldId id="276" r:id="rId11"/>
    <p:sldId id="269" r:id="rId12"/>
    <p:sldId id="271" r:id="rId13"/>
    <p:sldId id="270" r:id="rId14"/>
    <p:sldId id="267" r:id="rId15"/>
    <p:sldId id="268" r:id="rId16"/>
    <p:sldId id="278" r:id="rId17"/>
    <p:sldId id="279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8" autoAdjust="0"/>
    <p:restoredTop sz="94660"/>
  </p:normalViewPr>
  <p:slideViewPr>
    <p:cSldViewPr>
      <p:cViewPr varScale="1">
        <p:scale>
          <a:sx n="70" d="100"/>
          <a:sy n="70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F5 </a:t>
            </a:r>
            <a:r>
              <a:rPr lang="en-US" dirty="0" err="1"/>
              <a:t>চেপে</a:t>
            </a:r>
            <a:r>
              <a:rPr lang="en-US" dirty="0"/>
              <a:t> </a:t>
            </a:r>
            <a:r>
              <a:rPr lang="en-US" dirty="0" err="1"/>
              <a:t>ppt</a:t>
            </a:r>
            <a:r>
              <a:rPr lang="en-US" dirty="0"/>
              <a:t> open </a:t>
            </a:r>
            <a:r>
              <a:rPr lang="en-US" dirty="0" err="1"/>
              <a:t>করলে</a:t>
            </a:r>
            <a:r>
              <a:rPr lang="en-US" dirty="0"/>
              <a:t> hide</a:t>
            </a:r>
            <a:r>
              <a:rPr lang="bn-IN"/>
              <a:t> করা</a:t>
            </a:r>
            <a:r>
              <a:rPr lang="en-US"/>
              <a:t> </a:t>
            </a:r>
            <a:r>
              <a:rPr lang="en-US" dirty="0"/>
              <a:t>slide </a:t>
            </a:r>
            <a:r>
              <a:rPr lang="en-US" dirty="0" err="1"/>
              <a:t>দেখা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3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1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এপর্যায়ে</a:t>
            </a:r>
            <a:r>
              <a:rPr lang="en-US" sz="12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5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সাগরের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গুলোতে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এদের</a:t>
            </a:r>
            <a:r>
              <a:rPr lang="en-US" baseline="0" dirty="0"/>
              <a:t> </a:t>
            </a:r>
            <a:r>
              <a:rPr lang="en-US" baseline="0" dirty="0" err="1"/>
              <a:t>অবস্থান</a:t>
            </a:r>
            <a:r>
              <a:rPr lang="en-US" baseline="0" dirty="0"/>
              <a:t> </a:t>
            </a:r>
            <a:r>
              <a:rPr lang="en-US" baseline="0" dirty="0" err="1"/>
              <a:t>দেখতে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ওজনস্তরের</a:t>
            </a:r>
            <a:r>
              <a:rPr lang="en-US" baseline="0" dirty="0"/>
              <a:t> </a:t>
            </a:r>
            <a:r>
              <a:rPr lang="en-US" baseline="0" dirty="0" err="1"/>
              <a:t>ফাটলের</a:t>
            </a:r>
            <a:r>
              <a:rPr lang="en-US" baseline="0" dirty="0"/>
              <a:t> </a:t>
            </a:r>
            <a:r>
              <a:rPr lang="en-US" baseline="0" dirty="0" err="1"/>
              <a:t>ফলে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ক্ষতিকর</a:t>
            </a:r>
            <a:r>
              <a:rPr lang="en-US" baseline="0" dirty="0"/>
              <a:t> </a:t>
            </a:r>
            <a:r>
              <a:rPr lang="en-US" baseline="0" dirty="0" err="1"/>
              <a:t>অবস্থার</a:t>
            </a:r>
            <a:r>
              <a:rPr lang="en-US" baseline="0" dirty="0"/>
              <a:t> </a:t>
            </a:r>
            <a:r>
              <a:rPr lang="en-US" baseline="0" dirty="0" err="1"/>
              <a:t>সৃষ্টি</a:t>
            </a:r>
            <a:r>
              <a:rPr lang="en-US" baseline="0" dirty="0"/>
              <a:t> </a:t>
            </a:r>
            <a:r>
              <a:rPr lang="en-US" baseline="0" dirty="0" err="1"/>
              <a:t>হতে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সে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সচেতন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95602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 অর্থাৎ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59069"/>
            <a:ext cx="696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আরোহী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51155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গ্যাসগুলো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05081"/>
              </p:ext>
            </p:extLst>
          </p:nvPr>
        </p:nvGraphicFramePr>
        <p:xfrm>
          <a:off x="3581400" y="1219200"/>
          <a:ext cx="18288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19200"/>
                        <a:ext cx="1828800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71600" y="1600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 descr="C:\Users\user\Pictures\5th content pic\everest_0521120114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28600"/>
            <a:ext cx="28575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C:\Users\user\Pictures\5th content pic\atmosphe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589" y="990600"/>
            <a:ext cx="5867811" cy="3919539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4114800"/>
            <a:ext cx="2057400" cy="1143000"/>
          </a:xfrm>
          <a:prstGeom prst="wedgeRoundRectCallout">
            <a:avLst>
              <a:gd name="adj1" fmla="val 171108"/>
              <a:gd name="adj2" fmla="val -1318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914400"/>
            <a:ext cx="3048000" cy="1828800"/>
          </a:xfrm>
          <a:prstGeom prst="wedgeRoundRectCallout">
            <a:avLst>
              <a:gd name="adj1" fmla="val 117956"/>
              <a:gd name="adj2" fmla="val 598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50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pic>
        <p:nvPicPr>
          <p:cNvPr id="32771" name="Picture 3" descr="C:\Users\user\Pictures\5th content pic\ozonelay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85800"/>
            <a:ext cx="5715000" cy="4650006"/>
          </a:xfrm>
          <a:prstGeom prst="rect">
            <a:avLst/>
          </a:prstGeom>
          <a:noFill/>
        </p:spPr>
      </p:pic>
      <p:sp>
        <p:nvSpPr>
          <p:cNvPr id="11" name="Rounded Rectangular Callout 10"/>
          <p:cNvSpPr/>
          <p:nvPr/>
        </p:nvSpPr>
        <p:spPr>
          <a:xfrm>
            <a:off x="228600" y="3276600"/>
            <a:ext cx="2743200" cy="1219200"/>
          </a:xfrm>
          <a:prstGeom prst="wedgeRoundRectCallout">
            <a:avLst>
              <a:gd name="adj1" fmla="val 162730"/>
              <a:gd name="adj2" fmla="val 4356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গ্যাসস্তর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4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1" name="Picture 3" descr="C:\Users\user\Pictures\5th content pic\82854-kids-world-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140" y="1066800"/>
            <a:ext cx="8180660" cy="43216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3200400"/>
            <a:ext cx="45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33528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6600" y="24384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5562600"/>
            <a:ext cx="205740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5562600"/>
            <a:ext cx="266700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আটলান্টিক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562600"/>
            <a:ext cx="205740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6096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হ্রদ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81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143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7600" y="2057400"/>
          <a:ext cx="156434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156434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Pictures\5th content pic\-protection_to_the_planet-environmental_pollution-child-kids-protect-amrn124_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438400"/>
            <a:ext cx="3073400" cy="4072255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286000" y="304800"/>
            <a:ext cx="4572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৮মি.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1600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61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এক্সোস্ফিয়ার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ট্রপোস্ফিয়ার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স্ট্রাটোস্ফিয়ার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মেসোস্ফিয়ার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৫০কি,মি,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স্ট্রাটোস্ফিয়ার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পর্বতমালার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চূঁড়ায়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ক)  ।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 । , ।।।   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।।, ।।।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 ।, ।।, ।।।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5989093" y="5311887"/>
            <a:ext cx="7620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Donut 11"/>
          <p:cNvSpPr/>
          <p:nvPr/>
        </p:nvSpPr>
        <p:spPr>
          <a:xfrm>
            <a:off x="4417325" y="2561678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3810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2667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ser\Pictures\5th content pic\earth_tilt_animation_400.gif.CROP.original-origina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5311478" cy="2695575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00827">
            <a:off x="3231452" y="2708244"/>
            <a:ext cx="4572000" cy="2667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খাদিজা ইয়াসমিন, সহকারি অধ্যাপক, টিটিসি, ঢাকা</a:t>
            </a: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রাকিবুল ইসলাম, সহকা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রী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অধ্যাপক, টিটিসি, 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Pictures\5th content pic\8512d48cc3d2b56423b74421163066b9db23b5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365" y="1224242"/>
            <a:ext cx="5090714" cy="4871758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82927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user\Pictures\5th content pic\earth_tilt_animation_400.gif.CROP.original-origina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695825"/>
            <a:ext cx="3810000" cy="1933575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228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2972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বাসভূমি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9937" name="Picture 1" descr="C:\Users\user\Pictures\5th content pic\Solar-System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199" y="1113725"/>
            <a:ext cx="7391401" cy="377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user\Pictures\5th content pic\blue_green_earth_hg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3333750" cy="333375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7170"/>
            <a:ext cx="75438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বাসভূমি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9144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1"/>
            <a:ext cx="8458200" cy="329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জলমন্ডলের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ser\Pictures\5th content pic\layersEar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3538" y="1447800"/>
            <a:ext cx="4833004" cy="365760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676400" y="838200"/>
            <a:ext cx="5105400" cy="4953000"/>
          </a:xfrm>
          <a:prstGeom prst="donut">
            <a:avLst>
              <a:gd name="adj" fmla="val 2272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11430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276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2590800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0" y="4456172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3886200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3886200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400" y="2743200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400" y="4724400"/>
            <a:ext cx="68580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3200" baseline="-3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14478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3600" baseline="-3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1676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3000" y="4648200"/>
            <a:ext cx="9906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3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2600" y="3048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81000" y="228600"/>
            <a:ext cx="8382000" cy="4572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অংশসমূহ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228600" y="5791200"/>
            <a:ext cx="8610600" cy="838200"/>
          </a:xfrm>
          <a:prstGeom prst="wedgeRectCallout">
            <a:avLst>
              <a:gd name="adj1" fmla="val -24666"/>
              <a:gd name="adj2" fmla="val -4903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aseline="-25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20529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মন্ডল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400800" y="2362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2819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4572000" y="2743200"/>
            <a:ext cx="1981200" cy="609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953000" y="2590800"/>
            <a:ext cx="1371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29200" y="2286000"/>
            <a:ext cx="1371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ular Callout 36"/>
          <p:cNvSpPr/>
          <p:nvPr/>
        </p:nvSpPr>
        <p:spPr>
          <a:xfrm>
            <a:off x="6629400" y="1143000"/>
            <a:ext cx="1295400" cy="533400"/>
          </a:xfrm>
          <a:prstGeom prst="wedgeRoundRectCallout">
            <a:avLst>
              <a:gd name="adj1" fmla="val -131335"/>
              <a:gd name="adj2" fmla="val 317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 animBg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33" grpId="1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1143000"/>
            <a:ext cx="4419600" cy="4191000"/>
            <a:chOff x="228600" y="609600"/>
            <a:chExt cx="4419600" cy="4191000"/>
          </a:xfrm>
        </p:grpSpPr>
        <p:pic>
          <p:nvPicPr>
            <p:cNvPr id="34818" name="Picture 2" descr="C:\Users\user\Pictures\5th content pic\8512d48cc3d2b56423b74421163066b9db23b517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800" y="1600200"/>
              <a:ext cx="2438400" cy="2333523"/>
            </a:xfrm>
            <a:prstGeom prst="rect">
              <a:avLst/>
            </a:prstGeom>
            <a:noFill/>
          </p:spPr>
        </p:pic>
        <p:sp>
          <p:nvSpPr>
            <p:cNvPr id="7" name="Donut 6"/>
            <p:cNvSpPr/>
            <p:nvPr/>
          </p:nvSpPr>
          <p:spPr>
            <a:xfrm>
              <a:off x="228600" y="609600"/>
              <a:ext cx="4419600" cy="4191000"/>
            </a:xfrm>
            <a:prstGeom prst="donut">
              <a:avLst>
                <a:gd name="adj" fmla="val 566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457200" y="838200"/>
              <a:ext cx="3962400" cy="3733800"/>
            </a:xfrm>
            <a:prstGeom prst="donut">
              <a:avLst>
                <a:gd name="adj" fmla="val 5664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685800" y="1066800"/>
              <a:ext cx="3505200" cy="3276600"/>
            </a:xfrm>
            <a:prstGeom prst="donut">
              <a:avLst>
                <a:gd name="adj" fmla="val 808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0" y="377037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2971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3505200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0" y="4456172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3541772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2551172"/>
            <a:ext cx="7620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2590800"/>
            <a:ext cx="68580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3200" baseline="-3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16764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-32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3600" baseline="-3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1981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4151372"/>
            <a:ext cx="9906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3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000" y="2362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81000" y="228600"/>
            <a:ext cx="8382000" cy="6096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4953000" y="2895600"/>
            <a:ext cx="3657600" cy="6096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228600" y="5562600"/>
            <a:ext cx="8610600" cy="838200"/>
          </a:xfrm>
          <a:prstGeom prst="wedgeRectCallout">
            <a:avLst>
              <a:gd name="adj1" fmla="val -24666"/>
              <a:gd name="adj2" fmla="val -4903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এরগঠন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N</a:t>
            </a:r>
            <a:r>
              <a:rPr lang="en-US" sz="2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O</a:t>
            </a:r>
            <a:r>
              <a:rPr lang="en-US" sz="2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CO</a:t>
            </a:r>
            <a:r>
              <a:rPr lang="en-US" sz="2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ধূলিকণা,জলীয়বাষ্প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aseline="-25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3.91304E-6 L 0.51667 -0.035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1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4.83811E-6 L 0.375 -0.131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6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4.91212E-6 L 0.3 -0.218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8" grpId="0"/>
      <p:bldP spid="19" grpId="0"/>
      <p:bldP spid="20" grpId="0"/>
      <p:bldP spid="21" grpId="0"/>
      <p:bldP spid="22" grpId="0"/>
      <p:bldP spid="24" grpId="0"/>
      <p:bldP spid="24" grpId="1"/>
      <p:bldP spid="25" grpId="0"/>
      <p:bldP spid="26" grpId="0"/>
      <p:bldP spid="26" grpId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5th content pic\gravitational for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9" y="1143000"/>
            <a:ext cx="4576761" cy="4598729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ছুঁড়ে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0722" name="Picture 2" descr="C:\Users\user\Pictures\5th content pic\f025_concept_zero_ferro_fluid_magnetic_display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926" y="1676400"/>
            <a:ext cx="3685273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791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বায়ুসহ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1" descr="C:\Users\user\Pictures\newton_apple_tree_hg_wht_24412_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567" y="524436"/>
            <a:ext cx="3529583" cy="51905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81400" y="2667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4876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94912E-6 C -0.00104 0.05065 0.00174 0.07285 -0.00746 0.11055 C -0.00868 0.12628 -0.00798 0.13599 -0.01354 0.1464 C -0.01597 0.16189 -0.01788 0.18132 -0.02534 0.19103 C -0.02968 0.19704 -0.0368 0.19658 -0.04184 0.19982 C -0.04236 0.19936 -0.05139 0.19566 -0.05225 0.19381 C -0.0533 0.19173 -0.05277 0.18733 -0.05382 0.18479 C -0.05503 0.18201 -0.05677 0.18109 -0.05833 0.17901 C -0.06041 0.16605 -0.06562 0.15565 -0.06875 0.14316 C -0.07239 0.11333 -0.07048 0.12697 -0.07465 0.10153 C -0.07656 0.08974 -0.08125 0.08002 -0.08368 0.06869 C -0.08871 0.01249 -0.08455 0.05227 -0.08802 0.02706 C -0.08854 0.0229 -0.08906 0.01897 -0.08958 0.01481 C -0.0901 0.01203 -0.09114 0.00625 -0.09114 0.00648 " pathEditMode="relative" rAng="0" ptsTypes="fffffffffffff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8" grpId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586</Words>
  <Application>Microsoft Office PowerPoint</Application>
  <PresentationFormat>On-screen Show (4:3)</PresentationFormat>
  <Paragraphs>119</Paragraphs>
  <Slides>18</Slides>
  <Notes>11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424</cp:revision>
  <dcterms:created xsi:type="dcterms:W3CDTF">2006-08-16T00:00:00Z</dcterms:created>
  <dcterms:modified xsi:type="dcterms:W3CDTF">2016-08-10T05:16:02Z</dcterms:modified>
</cp:coreProperties>
</file>